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72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5F76F-7F6F-45A0-8349-4DEF5B268B94}" v="5" dt="2023-09-27T17:32:56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0/module0.5.html#problem-0.5.1-4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120"/>
            <a:ext cx="6332621" cy="602510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(4)</a:t>
            </a: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(12)</a:t>
            </a: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(14)</a:t>
            </a: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(24)</a:t>
            </a:r>
          </a:p>
          <a:p>
            <a:pPr marL="0" indent="0">
              <a:buNone/>
            </a:pPr>
            <a:r>
              <a:rPr lang="en-US" dirty="0"/>
              <a:t>This program was intended to print: </a:t>
            </a: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12</a:t>
            </a:r>
          </a:p>
          <a:p>
            <a:pPr marL="0" indent="0">
              <a:buNone/>
            </a:pPr>
            <a:r>
              <a:rPr lang="en-US" dirty="0"/>
              <a:t>14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It does not. Rewrite the `</a:t>
            </a:r>
            <a:r>
              <a:rPr lang="en-US" dirty="0" err="1"/>
              <a:t>hour_convert</a:t>
            </a:r>
            <a:r>
              <a:rPr lang="en-US" dirty="0"/>
              <a:t>` function </a:t>
            </a:r>
            <a:r>
              <a:rPr lang="en-US" dirty="0" err="1"/>
              <a:t>defintion</a:t>
            </a:r>
            <a:r>
              <a:rPr lang="en-US" dirty="0"/>
              <a:t> so that the above function calls produce the desired output. You will write multiple lines of code.  Number your lines.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CC0F3-1BCB-3D46-9412-1844AC38B9C1}"/>
              </a:ext>
            </a:extLst>
          </p:cNvPr>
          <p:cNvSpPr txBox="1"/>
          <p:nvPr/>
        </p:nvSpPr>
        <p:spPr>
          <a:xfrm>
            <a:off x="7716253" y="1620253"/>
            <a:ext cx="38019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hour_convert</a:t>
            </a:r>
            <a:r>
              <a:rPr lang="en-US" dirty="0">
                <a:solidFill>
                  <a:schemeClr val="accent1"/>
                </a:solidFill>
              </a:rPr>
              <a:t>(y):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y &gt;= 24: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print(y % 24)</a:t>
            </a:r>
          </a:p>
          <a:p>
            <a:r>
              <a:rPr lang="en-US" dirty="0">
                <a:solidFill>
                  <a:schemeClr val="accent1"/>
                </a:solidFill>
              </a:rPr>
              <a:t>    else: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print(y)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f</a:t>
            </a:r>
            <a:r>
              <a:rPr lang="en-US" b="0" i="0" dirty="0">
                <a:solidFill>
                  <a:srgbClr val="7030A0"/>
                </a:solidFill>
                <a:effectLst/>
                <a:latin typeface="inherit"/>
              </a:rPr>
              <a:t>or</a:t>
            </a:r>
            <a:r>
              <a:rPr lang="en-US" b="0" i="0" dirty="0">
                <a:effectLst/>
                <a:latin typeface="inherit"/>
              </a:rPr>
              <a:t> Loop</a:t>
            </a:r>
            <a:r>
              <a:rPr lang="en-US" dirty="0">
                <a:latin typeface="inherit"/>
              </a:rPr>
              <a:t> – iterate over sequence</a:t>
            </a:r>
          </a:p>
          <a:p>
            <a:pPr marL="0" indent="0" algn="l" fontAlgn="base">
              <a:buNone/>
            </a:pPr>
            <a:r>
              <a:rPr lang="en-US" b="0" i="0" dirty="0">
                <a:effectLst/>
                <a:latin typeface="inherit"/>
              </a:rPr>
              <a:t>	for &lt;variable&gt; in &lt;sequence&gt;:</a:t>
            </a:r>
          </a:p>
          <a:p>
            <a:pPr marL="0" indent="0" algn="l" fontAlgn="base">
              <a:buNone/>
            </a:pPr>
            <a:r>
              <a:rPr lang="en-US" dirty="0">
                <a:latin typeface="inherit"/>
              </a:rPr>
              <a:t>		</a:t>
            </a:r>
            <a:r>
              <a:rPr lang="en-US" b="0" i="0" dirty="0">
                <a:effectLst/>
                <a:latin typeface="inherit"/>
              </a:rPr>
              <a:t>  # Code block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range()</a:t>
            </a:r>
            <a:r>
              <a:rPr lang="en-US" dirty="0">
                <a:latin typeface="inherit"/>
              </a:rPr>
              <a:t> function:</a:t>
            </a:r>
          </a:p>
          <a:p>
            <a:pPr lvl="1" fontAlgn="base"/>
            <a:r>
              <a:rPr lang="en-US" dirty="0">
                <a:latin typeface="inherit"/>
              </a:rPr>
              <a:t>r</a:t>
            </a:r>
            <a:r>
              <a:rPr lang="en-US" b="0" i="0" dirty="0">
                <a:effectLst/>
                <a:latin typeface="inherit"/>
              </a:rPr>
              <a:t>ange(value) 		-&gt; 0 .. value-1</a:t>
            </a:r>
          </a:p>
          <a:p>
            <a:pPr lvl="1" fontAlgn="base"/>
            <a:r>
              <a:rPr lang="en-US" dirty="0">
                <a:latin typeface="inherit"/>
              </a:rPr>
              <a:t>range(value1, value2) 	-&gt; value1 .. value2-1</a:t>
            </a:r>
          </a:p>
          <a:p>
            <a:pPr lvl="1" fontAlgn="base"/>
            <a:r>
              <a:rPr lang="en-US" dirty="0">
                <a:latin typeface="inherit"/>
              </a:rPr>
              <a:t>r</a:t>
            </a:r>
            <a:r>
              <a:rPr lang="en-US" b="0" i="0" dirty="0">
                <a:effectLst/>
                <a:latin typeface="inherit"/>
              </a:rPr>
              <a:t>ange(value1, value2, incrementor) -&gt; value1, value1+incrementor….value2-1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w</a:t>
            </a:r>
            <a:r>
              <a:rPr lang="en-US" b="0" i="0" dirty="0">
                <a:solidFill>
                  <a:srgbClr val="7030A0"/>
                </a:solidFill>
                <a:effectLst/>
                <a:latin typeface="inherit"/>
              </a:rPr>
              <a:t>hile</a:t>
            </a:r>
            <a:r>
              <a:rPr lang="en-US" b="0" i="0" dirty="0">
                <a:effectLst/>
                <a:latin typeface="inherit"/>
              </a:rPr>
              <a:t> Loop – execute repeatedly till condition is satisfied</a:t>
            </a:r>
          </a:p>
          <a:p>
            <a:pPr marL="0" indent="0" algn="l" fontAlgn="base">
              <a:buNone/>
            </a:pPr>
            <a:r>
              <a:rPr lang="en-US" dirty="0">
                <a:latin typeface="inherit"/>
              </a:rPr>
              <a:t>	while &lt;condition&gt;:</a:t>
            </a:r>
          </a:p>
          <a:p>
            <a:pPr marL="0" indent="0" algn="l" fontAlgn="base">
              <a:buNone/>
            </a:pPr>
            <a:r>
              <a:rPr lang="en-US" dirty="0">
                <a:latin typeface="inherit"/>
              </a:rPr>
              <a:t>		#Code block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for</a:t>
            </a:r>
            <a:r>
              <a:rPr lang="en-US" dirty="0">
                <a:latin typeface="inherit"/>
              </a:rPr>
              <a:t> Loop : used to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iterate over a sequence </a:t>
            </a:r>
            <a:r>
              <a:rPr lang="en-US" dirty="0">
                <a:latin typeface="inherit"/>
              </a:rPr>
              <a:t>(such as a list, tuple, or string) and execute a block of code for each element in the sequence.</a:t>
            </a:r>
          </a:p>
          <a:p>
            <a:pPr marL="0" indent="0" algn="l" fontAlgn="base">
              <a:buNone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while</a:t>
            </a:r>
            <a:r>
              <a:rPr lang="en-US" dirty="0">
                <a:latin typeface="inherit"/>
              </a:rPr>
              <a:t> Loop : used to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repeatedly execute</a:t>
            </a:r>
            <a:r>
              <a:rPr lang="en-US" dirty="0">
                <a:latin typeface="inherit"/>
              </a:rPr>
              <a:t> a block of code as long as a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specified condition is true</a:t>
            </a:r>
            <a:r>
              <a:rPr lang="en-US" dirty="0">
                <a:latin typeface="inherit"/>
              </a:rPr>
              <a:t>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0.5.1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0.5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st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0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due</a:t>
            </a:r>
            <a:r>
              <a:rPr lang="en-US" b="0" i="0" dirty="0">
                <a:effectLst/>
                <a:latin typeface="inherit"/>
              </a:rPr>
              <a:t> 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st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11309684" cy="53901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2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3981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("12")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 error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(12)</a:t>
            </a: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Rewrite Line 2 of the `</a:t>
            </a:r>
            <a:r>
              <a:rPr lang="en-US" dirty="0" err="1"/>
              <a:t>hour_convert</a:t>
            </a:r>
            <a:r>
              <a:rPr lang="en-US" dirty="0"/>
              <a:t>` 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12</a:t>
            </a:r>
          </a:p>
          <a:p>
            <a:pPr marL="0" indent="0">
              <a:buNone/>
            </a:pPr>
            <a:r>
              <a:rPr lang="en-US" dirty="0"/>
              <a:t>3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if y &gt; 12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if y &gt;= 13 </a:t>
            </a:r>
            <a:r>
              <a:rPr lang="en-US" dirty="0"/>
              <a:t>(or </a:t>
            </a:r>
            <a:r>
              <a:rPr lang="en-US" dirty="0">
                <a:solidFill>
                  <a:srgbClr val="0070C0"/>
                </a:solidFill>
              </a:rPr>
              <a:t>if y &gt; 12.01</a:t>
            </a:r>
            <a:r>
              <a:rPr lang="en-US" dirty="0"/>
              <a:t>, etc. 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5995737" cy="55821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</a:t>
            </a:r>
          </a:p>
          <a:p>
            <a:pPr marL="0" indent="0">
              <a:buNone/>
            </a:pPr>
            <a:r>
              <a:rPr lang="en-US" dirty="0"/>
              <a:t>5</a:t>
            </a:r>
          </a:p>
          <a:p>
            <a:pPr marL="0" indent="0">
              <a:buNone/>
            </a:pPr>
            <a:r>
              <a:rPr lang="en-US" dirty="0"/>
              <a:t>12</a:t>
            </a:r>
          </a:p>
          <a:p>
            <a:pPr marL="0" indent="0">
              <a:buNone/>
            </a:pPr>
            <a:r>
              <a:rPr lang="en-US" dirty="0"/>
              <a:t>13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It does not. Rewrite the `</a:t>
            </a:r>
            <a:r>
              <a:rPr lang="en-US" dirty="0" err="1"/>
              <a:t>hour_convert</a:t>
            </a:r>
            <a:r>
              <a:rPr lang="en-US" dirty="0"/>
              <a:t>` function </a:t>
            </a:r>
            <a:r>
              <a:rPr lang="en-US" dirty="0" err="1"/>
              <a:t>defintion</a:t>
            </a:r>
            <a:r>
              <a:rPr lang="en-US" dirty="0"/>
              <a:t> so that the above function calls produce the desired output. You will write multiple lines of code.  Number your lines.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C4662-233D-A422-1AC3-846647A90711}"/>
              </a:ext>
            </a:extLst>
          </p:cNvPr>
          <p:cNvSpPr txBox="1"/>
          <p:nvPr/>
        </p:nvSpPr>
        <p:spPr>
          <a:xfrm>
            <a:off x="7218948" y="1155032"/>
            <a:ext cx="47324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hour_convert</a:t>
            </a:r>
            <a:r>
              <a:rPr lang="en-US" dirty="0">
                <a:solidFill>
                  <a:schemeClr val="accent1"/>
                </a:solidFill>
              </a:rPr>
              <a:t>(y):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y &gt;= 24: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print(y % 24)</a:t>
            </a:r>
          </a:p>
          <a:p>
            <a:r>
              <a:rPr lang="en-US" dirty="0">
                <a:solidFill>
                  <a:schemeClr val="accent1"/>
                </a:solidFill>
              </a:rPr>
              <a:t>    else: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print(y)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/>
              <a:t>hour_convert</a:t>
            </a:r>
            <a:r>
              <a:rPr lang="en-US" dirty="0"/>
              <a:t>(12)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hour_convert</a:t>
            </a:r>
            <a:r>
              <a:rPr lang="es-ES" dirty="0"/>
              <a:t>(y):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if</a:t>
            </a:r>
            <a:r>
              <a:rPr lang="es-ES" dirty="0"/>
              <a:t> y &gt; 11: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- 12)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elif</a:t>
            </a:r>
            <a:r>
              <a:rPr lang="es-ES" dirty="0"/>
              <a:t> y &gt; 24: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 % 24)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else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        </a:t>
            </a: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Rewrite Line 2 of the `</a:t>
            </a:r>
            <a:r>
              <a:rPr lang="en-US" dirty="0" err="1"/>
              <a:t>hour_convert</a:t>
            </a:r>
            <a:r>
              <a:rPr lang="en-US" dirty="0"/>
              <a:t>` 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12</a:t>
            </a: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if y &gt; 12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if y &gt;= 13</a:t>
            </a:r>
            <a:r>
              <a:rPr lang="en-US" dirty="0"/>
              <a:t> (or </a:t>
            </a:r>
            <a:r>
              <a:rPr lang="en-US" dirty="0">
                <a:solidFill>
                  <a:srgbClr val="0070C0"/>
                </a:solidFill>
              </a:rPr>
              <a:t>if y &gt; 12.01</a:t>
            </a:r>
            <a:r>
              <a:rPr lang="en-US" dirty="0"/>
              <a:t>, etc. 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914</Words>
  <Application>Microsoft Office PowerPoint</Application>
  <PresentationFormat>Widescreen</PresentationFormat>
  <Paragraphs>184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Office Theme</vt:lpstr>
      <vt:lpstr>Lab 5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0.5 Review</vt:lpstr>
      <vt:lpstr>Module 0.5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4</cp:revision>
  <dcterms:created xsi:type="dcterms:W3CDTF">2023-09-06T19:08:53Z</dcterms:created>
  <dcterms:modified xsi:type="dcterms:W3CDTF">2023-09-27T19:25:46Z</dcterms:modified>
</cp:coreProperties>
</file>